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8" r:id="rId8"/>
    <p:sldId id="265" r:id="rId9"/>
    <p:sldId id="269" r:id="rId10"/>
    <p:sldId id="259" r:id="rId11"/>
    <p:sldId id="261" r:id="rId12"/>
    <p:sldId id="263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TchRknDjY7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44iNZEA94x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P6MjIbooXN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s://www.youtube.com/watch?v=eotu38D7AJ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GIF"/><Relationship Id="rId5" Type="http://schemas.openxmlformats.org/officeDocument/2006/relationships/hyperlink" Target="https://www.youtube.com/watch?v=QRmjE1qWDPE" TargetMode="Externa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kFqqOt_h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23" y="1301248"/>
            <a:ext cx="6425565" cy="53226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9179" y="115086"/>
            <a:ext cx="8915399" cy="1296229"/>
          </a:xfrm>
        </p:spPr>
        <p:txBody>
          <a:bodyPr/>
          <a:lstStyle/>
          <a:p>
            <a:r>
              <a:rPr lang="zh-TW" altLang="en-US" dirty="0" smtClean="0"/>
              <a:t>那些年，爸媽玩的遊戲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04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騎馬打仗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28" y="1527048"/>
            <a:ext cx="6158480" cy="5101427"/>
          </a:xfrm>
        </p:spPr>
      </p:pic>
    </p:spTree>
    <p:extLst>
      <p:ext uri="{BB962C8B-B14F-4D97-AF65-F5344CB8AC3E}">
        <p14:creationId xmlns:p14="http://schemas.microsoft.com/office/powerpoint/2010/main" val="6081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鬥雞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13" y="1188987"/>
            <a:ext cx="5519039" cy="5176888"/>
          </a:xfrm>
        </p:spPr>
      </p:pic>
    </p:spTree>
    <p:extLst>
      <p:ext uri="{BB962C8B-B14F-4D97-AF65-F5344CB8AC3E}">
        <p14:creationId xmlns:p14="http://schemas.microsoft.com/office/powerpoint/2010/main" val="804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老鷹抓小雞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12" y="1264555"/>
            <a:ext cx="5578124" cy="5291747"/>
          </a:xfrm>
        </p:spPr>
      </p:pic>
    </p:spTree>
    <p:extLst>
      <p:ext uri="{BB962C8B-B14F-4D97-AF65-F5344CB8AC3E}">
        <p14:creationId xmlns:p14="http://schemas.microsoft.com/office/powerpoint/2010/main" val="392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彈弓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73" y="1712976"/>
            <a:ext cx="5015376" cy="3778250"/>
          </a:xfrm>
        </p:spPr>
      </p:pic>
    </p:spTree>
    <p:extLst>
      <p:ext uri="{BB962C8B-B14F-4D97-AF65-F5344CB8AC3E}">
        <p14:creationId xmlns:p14="http://schemas.microsoft.com/office/powerpoint/2010/main" val="15519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跳房子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2144184"/>
            <a:ext cx="6976872" cy="4570497"/>
          </a:xfrm>
        </p:spPr>
      </p:pic>
    </p:spTree>
    <p:extLst>
      <p:ext uri="{BB962C8B-B14F-4D97-AF65-F5344CB8AC3E}">
        <p14:creationId xmlns:p14="http://schemas.microsoft.com/office/powerpoint/2010/main" val="17701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4245" y="445540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讓我們搭時光機回到過去玩一玩</a:t>
            </a:r>
            <a:endParaRPr lang="zh-TW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1885" y="1726430"/>
            <a:ext cx="4793578" cy="44222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37554" y="1726430"/>
            <a:ext cx="2271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/>
              <a:t>踢</a:t>
            </a:r>
            <a:r>
              <a:rPr lang="zh-TW" altLang="en-US" sz="5400" dirty="0"/>
              <a:t>巴瓮</a:t>
            </a:r>
          </a:p>
        </p:txBody>
      </p:sp>
    </p:spTree>
    <p:extLst>
      <p:ext uri="{BB962C8B-B14F-4D97-AF65-F5344CB8AC3E}">
        <p14:creationId xmlns:p14="http://schemas.microsoft.com/office/powerpoint/2010/main" val="40747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玩法：</a:t>
            </a:r>
            <a:r>
              <a:rPr lang="en-US" altLang="zh-TW" dirty="0"/>
              <a:t> 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63624" y="1490472"/>
            <a:ext cx="10628376" cy="5577840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ym typeface="Wingdings" panose="05000000000000000000" pitchFamily="2" charset="2"/>
              </a:rPr>
              <a:t></a:t>
            </a:r>
            <a:r>
              <a:rPr lang="zh-TW" altLang="zh-TW" sz="2000" dirty="0"/>
              <a:t>在起點將手中的「巴瓮」（內裝石頭、沙或米的糖果鐵盒）丟至第一格中。</a:t>
            </a:r>
          </a:p>
          <a:p>
            <a:r>
              <a:rPr lang="en-US" altLang="zh-TW" sz="2000" dirty="0">
                <a:sym typeface="Wingdings" panose="05000000000000000000" pitchFamily="2" charset="2"/>
              </a:rPr>
              <a:t></a:t>
            </a:r>
            <a:r>
              <a:rPr lang="zh-TW" altLang="zh-TW" sz="2000" dirty="0"/>
              <a:t>依序用雙腳將「巴瓮」往前踢進下一格。</a:t>
            </a:r>
          </a:p>
          <a:p>
            <a:r>
              <a:rPr lang="en-US" altLang="zh-TW" sz="2000" dirty="0">
                <a:sym typeface="Wingdings" panose="05000000000000000000" pitchFamily="2" charset="2"/>
              </a:rPr>
              <a:t></a:t>
            </a:r>
            <a:r>
              <a:rPr lang="zh-TW" altLang="zh-TW" sz="2000" dirty="0"/>
              <a:t>待踢至第</a:t>
            </a:r>
            <a:r>
              <a:rPr lang="en-US" altLang="zh-TW" sz="2000" dirty="0"/>
              <a:t>6</a:t>
            </a:r>
            <a:r>
              <a:rPr lang="zh-TW" altLang="zh-TW" sz="2000" dirty="0"/>
              <a:t>格時，用大腳一踢（「瞎子」、「瘸子」、「生孩子」、「有錢人」），依踢進該格指定方式，將「巴瓮」帶回起點，即完成過關。</a:t>
            </a:r>
          </a:p>
          <a:p>
            <a:r>
              <a:rPr lang="zh-TW" altLang="zh-TW" sz="2000" dirty="0"/>
              <a:t>◎「瞎子」的過關方式：「抬頭閉雙眼」倒序（</a:t>
            </a:r>
            <a:r>
              <a:rPr lang="en-US" altLang="zh-TW" sz="2000" dirty="0"/>
              <a:t>6</a:t>
            </a:r>
            <a:r>
              <a:rPr lang="zh-TW" altLang="zh-TW" sz="2000" dirty="0"/>
              <a:t>→</a:t>
            </a:r>
            <a:r>
              <a:rPr lang="en-US" altLang="zh-TW" sz="2000" dirty="0"/>
              <a:t>5</a:t>
            </a:r>
            <a:r>
              <a:rPr lang="zh-TW" altLang="zh-TW" sz="2000" dirty="0"/>
              <a:t>→</a:t>
            </a:r>
            <a:r>
              <a:rPr lang="en-US" altLang="zh-TW" sz="2000" dirty="0"/>
              <a:t>4</a:t>
            </a:r>
            <a:r>
              <a:rPr lang="zh-TW" altLang="zh-TW" sz="2000" dirty="0"/>
              <a:t>→</a:t>
            </a:r>
            <a:r>
              <a:rPr lang="en-US" altLang="zh-TW" sz="2000" dirty="0"/>
              <a:t>3</a:t>
            </a:r>
            <a:r>
              <a:rPr lang="zh-TW" altLang="zh-TW" sz="2000" dirty="0"/>
              <a:t>→</a:t>
            </a:r>
            <a:r>
              <a:rPr lang="en-US" altLang="zh-TW" sz="2000" dirty="0"/>
              <a:t>2</a:t>
            </a:r>
            <a:r>
              <a:rPr lang="zh-TW" altLang="zh-TW" sz="2000" dirty="0"/>
              <a:t>→</a:t>
            </a:r>
            <a:r>
              <a:rPr lang="en-US" altLang="zh-TW" sz="2000" dirty="0"/>
              <a:t>1 </a:t>
            </a:r>
            <a:r>
              <a:rPr lang="zh-TW" altLang="zh-TW" sz="2000" dirty="0"/>
              <a:t>）走回起點。</a:t>
            </a:r>
          </a:p>
          <a:p>
            <a:r>
              <a:rPr lang="zh-TW" altLang="zh-TW" sz="2000" dirty="0"/>
              <a:t>◎「瘸子」的過關方式：將「巴瓮」用任一單腳後膝夾住，再用另一單腳跳回起點。</a:t>
            </a:r>
          </a:p>
          <a:p>
            <a:r>
              <a:rPr lang="zh-TW" altLang="zh-TW" sz="2000" dirty="0"/>
              <a:t>◎「生孩子」的過關方式：將「巴瓮」用雙腳內膝兩側夾住，跳回起點。</a:t>
            </a:r>
          </a:p>
          <a:p>
            <a:r>
              <a:rPr lang="zh-TW" altLang="zh-TW" sz="2000" dirty="0"/>
              <a:t>◎「有錢人」的過關方式：撿起「巴瓮」自由走回起點。</a:t>
            </a:r>
          </a:p>
          <a:p>
            <a:r>
              <a:rPr lang="zh-TW" altLang="zh-TW" sz="2000" b="1" dirty="0"/>
              <a:t>※以上遊戲全程中的「巴瓮」及「腳」皆不可以踩線，有違反規則者，則視為遊戲失敗，換下一人重新開始。</a:t>
            </a:r>
            <a:endParaRPr lang="zh-TW" altLang="zh-TW" sz="2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31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80313" y="361293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跳房子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720" y="1001738"/>
            <a:ext cx="3254633" cy="45435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" y="4044743"/>
            <a:ext cx="7928610" cy="237858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26" y="1351769"/>
            <a:ext cx="3905430" cy="24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玩法（</a:t>
            </a:r>
            <a:r>
              <a:rPr lang="en-US" altLang="zh-TW" dirty="0"/>
              <a:t>A</a:t>
            </a:r>
            <a:r>
              <a:rPr lang="zh-TW" altLang="zh-TW" dirty="0" smtClean="0"/>
              <a:t>）：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56232" y="1453896"/>
            <a:ext cx="10259568" cy="5495544"/>
          </a:xfrm>
        </p:spPr>
        <p:txBody>
          <a:bodyPr>
            <a:normAutofit lnSpcReduction="10000"/>
          </a:bodyPr>
          <a:lstStyle/>
          <a:p>
            <a:r>
              <a:rPr lang="zh-TW" altLang="zh-TW" sz="2400" dirty="0" smtClean="0"/>
              <a:t>站</a:t>
            </a:r>
            <a:r>
              <a:rPr lang="zh-TW" altLang="zh-TW" sz="2400" dirty="0"/>
              <a:t>在起跳之處，將小石塊設法丟進數字１的格子裡，丟進去就可以開始跳。小石塊一定丟進方格子裡才有資格起跳，不然是連跳都不能跳的。</a:t>
            </a:r>
            <a:r>
              <a:rPr lang="en-US" altLang="zh-TW" sz="2400" dirty="0"/>
              <a:t>(</a:t>
            </a:r>
            <a:r>
              <a:rPr lang="zh-TW" altLang="zh-TW" sz="2400" dirty="0"/>
              <a:t>單腳（另一腳彎起）跳進數字２的格子，然後依格子數一直單腳跳到最後的「天堂」。跳的過程中腳不可以落地，一落地就是違反規則，不能再跳，只能等下一輪。但是途中如果經過併排橫列的的格子以及天堂時，可以雙腳著地休息。</a:t>
            </a:r>
            <a:r>
              <a:rPr lang="en-US" altLang="zh-TW" sz="2400" dirty="0"/>
              <a:t>(</a:t>
            </a:r>
            <a:r>
              <a:rPr lang="zh-TW" altLang="zh-TW" sz="2400" dirty="0"/>
              <a:t>以單腳跳方式由「天堂」再依序往回跳。</a:t>
            </a:r>
            <a:r>
              <a:rPr lang="en-US" altLang="zh-TW" sz="2400" dirty="0"/>
              <a:t>(</a:t>
            </a:r>
            <a:r>
              <a:rPr lang="zh-TW" altLang="zh-TW" sz="2400" dirty="0"/>
              <a:t>跳回到格子２時，彎身檢起格子１中的小石塊，接著再依序跳回起點。</a:t>
            </a:r>
            <a:r>
              <a:rPr lang="en-US" altLang="zh-TW" sz="2400" dirty="0"/>
              <a:t>(</a:t>
            </a:r>
            <a:r>
              <a:rPr lang="zh-TW" altLang="zh-TW" sz="2400" dirty="0"/>
              <a:t>接著再將小石塊丟向數字２的格子裡，丟進了就反覆第一次的動作，若沒丟準或是犯規就換下一個人玩，以此類推，從近及遠，依次向前。</a:t>
            </a:r>
            <a:r>
              <a:rPr lang="en-US" altLang="zh-TW" sz="2400" dirty="0"/>
              <a:t>(</a:t>
            </a:r>
            <a:r>
              <a:rPr lang="zh-TW" altLang="zh-TW" sz="2400" dirty="0"/>
              <a:t>如果石塊片或是腳，不小心越界或壓在線上，就算犯規，必須停跳，讓給下一個人，等下一次輪到自己，再從犯規的格子繼續跳下去。</a:t>
            </a:r>
            <a:r>
              <a:rPr lang="en-US" altLang="zh-TW" sz="2400" dirty="0"/>
              <a:t>(</a:t>
            </a:r>
            <a:r>
              <a:rPr lang="zh-TW" altLang="zh-TW" sz="2400" dirty="0"/>
              <a:t>等全部格子跳完之後，就有權利蓋房子了。方法是背向把碎片擲入任何一個空格內，該房子即屬於你，寫上自己的名字或代號之後，其他的人在跳躍前進時就須跳過此格，不可以落腳在你的房子內，但是家的主人卻可以兩腳並立。</a:t>
            </a:r>
            <a:r>
              <a:rPr lang="en-US" altLang="zh-TW" sz="2400" dirty="0"/>
              <a:t>(</a:t>
            </a:r>
            <a:r>
              <a:rPr lang="zh-TW" altLang="zh-TW" sz="2400" dirty="0"/>
              <a:t>全部房子都被蓋完之後，擁有最多間房子的人就算是大贏家了</a:t>
            </a:r>
            <a:r>
              <a:rPr lang="zh-TW" altLang="zh-TW" dirty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89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玩法</a:t>
            </a:r>
            <a:r>
              <a:rPr lang="en-US" altLang="zh-TW" dirty="0" smtClean="0"/>
              <a:t>(B)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435608"/>
            <a:ext cx="8915400" cy="4475614"/>
          </a:xfrm>
        </p:spPr>
        <p:txBody>
          <a:bodyPr>
            <a:noAutofit/>
          </a:bodyPr>
          <a:lstStyle/>
          <a:p>
            <a:r>
              <a:rPr lang="zh-TW" altLang="zh-TW" sz="4400" dirty="0" smtClean="0"/>
              <a:t>第</a:t>
            </a:r>
            <a:r>
              <a:rPr lang="zh-TW" altLang="zh-TW" sz="4400" dirty="0"/>
              <a:t>一種玩法大致類似，只是必須單腳踢著石塊前進</a:t>
            </a:r>
            <a:r>
              <a:rPr lang="zh-TW" altLang="zh-TW" sz="4400" dirty="0" smtClean="0"/>
              <a:t>。先</a:t>
            </a:r>
            <a:r>
              <a:rPr lang="zh-TW" altLang="zh-TW" sz="4400" dirty="0"/>
              <a:t>把子瓦片擲向第一格，然後單腳把它踢入第二格，緊接著單腳跟進，再把石塊踢入第三格內，如此一直繼續下去，直到犯規為止。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69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0045" y="706406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想一想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06332" y="1575816"/>
            <a:ext cx="8915400" cy="528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如果現在的小朋友沒有手機、平板、電腦、電動玩具的時候，可以玩些什麼呢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??</a:t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猜一猜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猜猜看以前的時代裡，有哪些遊戲可以玩呢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??</a:t>
            </a:r>
          </a:p>
          <a:p>
            <a:pPr marL="0" indent="0">
              <a:buNone/>
            </a:pP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526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跳橡皮筋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6" y="4060351"/>
            <a:ext cx="7881686" cy="254841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75" y="331088"/>
            <a:ext cx="5266927" cy="35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玩法： 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7168" y="1307592"/>
            <a:ext cx="9017444" cy="520293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500" dirty="0" smtClean="0">
                <a:sym typeface="Wingdings" panose="05000000000000000000" pitchFamily="2" charset="2"/>
              </a:rPr>
              <a:t></a:t>
            </a:r>
            <a:r>
              <a:rPr lang="zh-TW" altLang="zh-TW" sz="3500" dirty="0"/>
              <a:t>參加者先一起選出兩個人負責在兩旁拉繩子，讓其他人逐一跳過去。碰到繩子或是沒有跳過的人就算輸了，要被罰拉繩子。</a:t>
            </a:r>
          </a:p>
          <a:p>
            <a:r>
              <a:rPr lang="en-US" altLang="zh-TW" sz="3500" dirty="0">
                <a:sym typeface="Wingdings" panose="05000000000000000000" pitchFamily="2" charset="2"/>
              </a:rPr>
              <a:t></a:t>
            </a:r>
            <a:r>
              <a:rPr lang="zh-TW" altLang="zh-TW" sz="3500" dirty="0"/>
              <a:t>跳高高度由低漸高，拉繩子的兩個人各牽著繩子的一端蹲著，將橡皮筋拉直平貼地面。從地上逐漸升高到腳踝、膝蓋、腰部、腋下、肩上、耳朵、頭等位置。接著，還有頭上再加一個手掌、兩個手掌，最後伸直手臂等高度。</a:t>
            </a:r>
          </a:p>
          <a:p>
            <a:r>
              <a:rPr lang="en-US" altLang="zh-TW" sz="3500" dirty="0">
                <a:sym typeface="Wingdings" panose="05000000000000000000" pitchFamily="2" charset="2"/>
              </a:rPr>
              <a:t></a:t>
            </a:r>
            <a:r>
              <a:rPr lang="zh-TW" altLang="zh-TW" sz="3500" dirty="0"/>
              <a:t>至腰部的高度乃是以跳高的方式跳過，不能碰到繩子。腰部以上的高度，則是將單腳抬高，以腳尖將橡皮筋勾下來，然後再跳過去。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88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誰是遊戲王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24036" y="1539240"/>
            <a:ext cx="9554020" cy="5318760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4400" dirty="0"/>
              <a:t>各班分組進行眷村童玩遊戲大挑戰：</a:t>
            </a:r>
          </a:p>
          <a:p>
            <a:r>
              <a:rPr lang="en-US" altLang="zh-TW" sz="4400" dirty="0"/>
              <a:t>  </a:t>
            </a:r>
            <a:r>
              <a:rPr lang="en-US" altLang="zh-TW" sz="4400" dirty="0">
                <a:sym typeface="Wingdings" panose="05000000000000000000" pitchFamily="2" charset="2"/>
              </a:rPr>
              <a:t></a:t>
            </a:r>
            <a:r>
              <a:rPr lang="zh-TW" altLang="zh-TW" sz="4400" dirty="0"/>
              <a:t>踢巴瓮：分組進行踢巴瓮遊戲。</a:t>
            </a:r>
          </a:p>
          <a:p>
            <a:r>
              <a:rPr lang="zh-TW" altLang="en-US" sz="4400" dirty="0" smtClean="0">
                <a:sym typeface="Wingdings" panose="05000000000000000000" pitchFamily="2" charset="2"/>
              </a:rPr>
              <a:t>  </a:t>
            </a:r>
            <a:r>
              <a:rPr lang="en-US" altLang="zh-TW" sz="4400" dirty="0" smtClean="0">
                <a:sym typeface="Wingdings" panose="05000000000000000000" pitchFamily="2" charset="2"/>
              </a:rPr>
              <a:t></a:t>
            </a:r>
            <a:r>
              <a:rPr lang="zh-TW" altLang="zh-TW" sz="4400" dirty="0"/>
              <a:t>跳房子：分組進行跳房子大挑戰。</a:t>
            </a:r>
          </a:p>
          <a:p>
            <a:r>
              <a:rPr lang="en-US" altLang="zh-TW" sz="4400" dirty="0"/>
              <a:t>  </a:t>
            </a:r>
            <a:r>
              <a:rPr lang="en-US" altLang="zh-TW" sz="4400" dirty="0">
                <a:sym typeface="Wingdings" panose="05000000000000000000" pitchFamily="2" charset="2"/>
              </a:rPr>
              <a:t></a:t>
            </a:r>
            <a:r>
              <a:rPr lang="zh-TW" altLang="zh-TW" sz="4400" dirty="0"/>
              <a:t>跳橡皮筋：分組進行跳高比賽。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80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1877" y="642398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說說看</a:t>
            </a:r>
            <a:r>
              <a:rPr lang="en-US" altLang="zh-TW" dirty="0" smtClean="0"/>
              <a:t>~</a:t>
            </a:r>
            <a:r>
              <a:rPr lang="zh-TW" altLang="en-US" dirty="0" smtClean="0"/>
              <a:t>想想看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5748" y="1575816"/>
            <a:ext cx="9654604" cy="5163312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說說看我們現在和以前玩的遊戲有什麼不同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想一想，眷村小朋友的玩具、遊戲與你的玩具、遊戲有何異同之處？你比較喜歡哪些玩具或是遊戲？為什麼？</a:t>
            </a: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想想看，為什麼眷村小朋友的玩具、遊戲大部分都是自己以現有的材料動手做出來的？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2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滾鐵圈</a:t>
            </a:r>
            <a:endParaRPr lang="zh-TW" altLang="en-US" dirty="0"/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28" y="1599117"/>
            <a:ext cx="5267325" cy="3705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矩形 2"/>
          <p:cNvSpPr/>
          <p:nvPr/>
        </p:nvSpPr>
        <p:spPr>
          <a:xfrm>
            <a:off x="2425492" y="1599117"/>
            <a:ext cx="5416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滾鐵圈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教學影片 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6636" y="5771959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器材：鐵圈、鐵桿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8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打陀螺</a:t>
            </a:r>
            <a:endParaRPr lang="zh-TW" altLang="en-US" dirty="0"/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11" y="2075324"/>
            <a:ext cx="4334649" cy="4149704"/>
          </a:xfrm>
        </p:spPr>
      </p:pic>
      <p:sp>
        <p:nvSpPr>
          <p:cNvPr id="3" name="矩形 2"/>
          <p:cNvSpPr/>
          <p:nvPr/>
        </p:nvSpPr>
        <p:spPr>
          <a:xfrm>
            <a:off x="1945017" y="1613659"/>
            <a:ext cx="7494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三峽 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</a:t>
            </a:r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甘樂」高手 影片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67345" y="5452118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器材：陀螺</a:t>
            </a:r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1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跳橡皮筋</a:t>
            </a:r>
            <a:endParaRPr lang="zh-TW" altLang="en-US" dirty="0"/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41" y="1784494"/>
            <a:ext cx="5742495" cy="4479146"/>
          </a:xfrm>
        </p:spPr>
      </p:pic>
      <p:sp>
        <p:nvSpPr>
          <p:cNvPr id="3" name="矩形 2"/>
          <p:cNvSpPr/>
          <p:nvPr/>
        </p:nvSpPr>
        <p:spPr>
          <a:xfrm>
            <a:off x="4866252" y="981671"/>
            <a:ext cx="5224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跳橡皮筋 過十關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48768" y="5801975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器材：橡皮筋繩</a:t>
            </a:r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3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丟手</a:t>
            </a:r>
            <a:r>
              <a:rPr lang="zh-TW" altLang="en-US" dirty="0"/>
              <a:t>絹</a:t>
            </a:r>
          </a:p>
        </p:txBody>
      </p:sp>
      <p:pic>
        <p:nvPicPr>
          <p:cNvPr id="4" name="內容版面配置區 3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42" y="1607847"/>
            <a:ext cx="5365686" cy="3814514"/>
          </a:xfrm>
        </p:spPr>
      </p:pic>
      <p:sp>
        <p:nvSpPr>
          <p:cNvPr id="3" name="矩形 2"/>
          <p:cNvSpPr/>
          <p:nvPr/>
        </p:nvSpPr>
        <p:spPr>
          <a:xfrm>
            <a:off x="6739285" y="1529945"/>
            <a:ext cx="595547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丢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手絹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丢，丢，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丢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手絹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b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輕輕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放在小朋友的后面， </a:t>
            </a:r>
            <a:b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大家不要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訴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 </a:t>
            </a:r>
            <a:b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捉住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他， </a:t>
            </a:r>
            <a:b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捉住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他。 </a:t>
            </a:r>
            <a:b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捉住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他。</a:t>
            </a:r>
            <a:endParaRPr lang="zh-TW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兔小贝儿歌052丢手绢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7128" y="5926546"/>
            <a:ext cx="406400" cy="406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70251" y="5326487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示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範</a:t>
            </a:r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影片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5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8712" y="523689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丟沙包</a:t>
            </a:r>
            <a:endParaRPr lang="zh-TW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28" y="421670"/>
            <a:ext cx="5680952" cy="4005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53256" y="1164134"/>
            <a:ext cx="2011680" cy="5693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單人沙包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雞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放鴨 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分開 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相疊 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打胸 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拍手 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紡紗 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摸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鼻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扭耳 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十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打腳 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十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一打地板 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十二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攏總捎</a:t>
            </a:r>
          </a:p>
        </p:txBody>
      </p:sp>
      <p:sp>
        <p:nvSpPr>
          <p:cNvPr id="5" name="矩形 4"/>
          <p:cNvSpPr/>
          <p:nvPr/>
        </p:nvSpPr>
        <p:spPr>
          <a:xfrm>
            <a:off x="7164462" y="4498622"/>
            <a:ext cx="473493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遊戲</a:t>
            </a:r>
            <a:r>
              <a:rPr lang="en-US" altLang="zh-TW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躲避沙包</a:t>
            </a:r>
            <a:r>
              <a:rPr lang="en-US" altLang="zh-TW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同一般躲避球玩法</a:t>
            </a:r>
            <a:r>
              <a:rPr lang="en-US" altLang="zh-TW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接到多一命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67" y="2211895"/>
            <a:ext cx="3638360" cy="46461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79747" y="6360009"/>
            <a:ext cx="172354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點圖有影片</a:t>
            </a:r>
            <a:endParaRPr lang="zh-TW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放鴨仔(放雞鴨) ／台灣童謠、台語囝仔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69456" y="61844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跳繩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36" y="1489472"/>
            <a:ext cx="6071870" cy="5066776"/>
          </a:xfrm>
        </p:spPr>
      </p:pic>
      <p:sp>
        <p:nvSpPr>
          <p:cNvPr id="3" name="矩形 2"/>
          <p:cNvSpPr/>
          <p:nvPr/>
        </p:nvSpPr>
        <p:spPr>
          <a:xfrm>
            <a:off x="7845552" y="5735216"/>
            <a:ext cx="4105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30</a:t>
            </a:r>
            <a:r>
              <a:rPr lang="zh-TW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秒跳繩世界紀錄</a:t>
            </a:r>
            <a:endParaRPr lang="zh-TW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81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打彈珠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19" y="557939"/>
            <a:ext cx="4410425" cy="5876893"/>
          </a:xfrm>
        </p:spPr>
      </p:pic>
    </p:spTree>
    <p:extLst>
      <p:ext uri="{BB962C8B-B14F-4D97-AF65-F5344CB8AC3E}">
        <p14:creationId xmlns:p14="http://schemas.microsoft.com/office/powerpoint/2010/main" val="32444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1294</TotalTime>
  <Words>1061</Words>
  <Application>Microsoft Office PowerPoint</Application>
  <PresentationFormat>自訂</PresentationFormat>
  <Paragraphs>57</Paragraphs>
  <Slides>23</Slides>
  <Notes>0</Notes>
  <HiddenSlides>0</HiddenSlides>
  <MMClips>2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絲縷</vt:lpstr>
      <vt:lpstr>那些年，爸媽玩的遊戲</vt:lpstr>
      <vt:lpstr>想一想</vt:lpstr>
      <vt:lpstr>滾鐵圈</vt:lpstr>
      <vt:lpstr>打陀螺</vt:lpstr>
      <vt:lpstr>跳橡皮筋</vt:lpstr>
      <vt:lpstr>丟手絹</vt:lpstr>
      <vt:lpstr>丟沙包</vt:lpstr>
      <vt:lpstr>跳繩</vt:lpstr>
      <vt:lpstr>打彈珠</vt:lpstr>
      <vt:lpstr>騎馬打仗</vt:lpstr>
      <vt:lpstr>鬥雞</vt:lpstr>
      <vt:lpstr>老鷹抓小雞</vt:lpstr>
      <vt:lpstr>彈弓</vt:lpstr>
      <vt:lpstr>跳房子</vt:lpstr>
      <vt:lpstr>讓我們搭時光機回到過去玩一玩</vt:lpstr>
      <vt:lpstr>玩法：  </vt:lpstr>
      <vt:lpstr>跳房子</vt:lpstr>
      <vt:lpstr>玩法（A）：</vt:lpstr>
      <vt:lpstr>玩法(B)</vt:lpstr>
      <vt:lpstr>跳橡皮筋</vt:lpstr>
      <vt:lpstr>玩法：  </vt:lpstr>
      <vt:lpstr>誰是遊戲王</vt:lpstr>
      <vt:lpstr>說說看~想想看~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那些年，爸媽玩的遊戲</dc:title>
  <dc:creator>user</dc:creator>
  <cp:lastModifiedBy>ASUS</cp:lastModifiedBy>
  <cp:revision>19</cp:revision>
  <dcterms:created xsi:type="dcterms:W3CDTF">2016-04-13T00:51:19Z</dcterms:created>
  <dcterms:modified xsi:type="dcterms:W3CDTF">2016-06-30T05:46:47Z</dcterms:modified>
</cp:coreProperties>
</file>