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73" r:id="rId3"/>
    <p:sldId id="270" r:id="rId4"/>
    <p:sldId id="271" r:id="rId5"/>
    <p:sldId id="272" r:id="rId6"/>
    <p:sldId id="257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50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8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1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70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9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0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7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9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8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294757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K7aJUpTsu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FC0yo7q88" TargetMode="External"/><Relationship Id="rId2" Type="http://schemas.openxmlformats.org/officeDocument/2006/relationships/hyperlink" Target="https://www.youtube.com/watch?v=En7op_e9PJQ&amp;list=PLDjVe3OLAIV8sndJ18lzakUtMqVqQPOSX&amp;index=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enguin1018.pixnet.net/blog/post/60859189-%E3%80%90%E9%86%AC%E6%96%99%E5%88%86%E4%BA%AB%E3%80%91b.b.%E6%B0%B4%E9%A4%83%E6%B2%BE%E9%86%AC%EF%BC%9B%E6%B2%BE%E6%B0%B4%E9%A4%83%E4%B8%8D%E7%94%A8%E8%87%AA%E5%B7%B1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hyperlink" Target="http://ppt.cc/b8il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manda326.pixnet.net/blog/post/9600808-%E9%AB%98%E9%BA%97%E8%8F%9C%E6%B0%B4%E9%A4%83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www.epochtimes.com.tw/n102016/%E5%90%83%E9%AB%98%E9%BA%97%E8%8F%9C%E7%9A%84%E4%B8%83%E5%A4%A7%E5%A5%BD%E8%99%95.html" TargetMode="Externa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bG76OFrvtV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youtube.com/watch?v=h-oPcOW889w&amp;feature=youtu.be" TargetMode="External"/><Relationship Id="rId7" Type="http://schemas.openxmlformats.org/officeDocument/2006/relationships/image" Target="../media/image14.jpg"/><Relationship Id="rId2" Type="http://schemas.openxmlformats.org/officeDocument/2006/relationships/hyperlink" Target="https://www.youtube.com/watch?v=XZHMnaxH-p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ytower.com.tw/%E9%A4%90%E5%BB%B3/%E5%9B%9B%E5%9B%9B%E5%8D%97%E6%9D%91-%E4%BA%AB%E5%8F%97%E5%9F%8E%E5%B8%82%E4%B8%AD%E9%9B%A3%E5%BE%97%E7%9A%84%E5%84%AA%E9%96%92%E7%BE%8E%E9%A3%9F%E8%88%87%E6%BC%AB%E6%AD%A5/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huaebYAn8x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南村特色美食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21334" y="6400799"/>
            <a:ext cx="9070848" cy="457201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FF0000"/>
                </a:solidFill>
                <a:hlinkClick r:id="rId2"/>
              </a:rPr>
              <a:t>背景音樂</a:t>
            </a:r>
            <a:r>
              <a:rPr lang="en-US" altLang="zh-TW" sz="2400" dirty="0" smtClean="0">
                <a:solidFill>
                  <a:srgbClr val="FF0000"/>
                </a:solidFill>
                <a:hlinkClick r:id="rId2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hlinkClick r:id="rId2"/>
              </a:rPr>
              <a:t>鄧麗君</a:t>
            </a:r>
            <a:r>
              <a:rPr lang="en-US" altLang="zh-TW" dirty="0" smtClean="0">
                <a:hlinkClick r:id="rId2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93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南村小吃店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898374"/>
            <a:ext cx="10058400" cy="4136666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介紹南村小吃的種類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比較南村和一般家裡吃的主食有何不同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說明眷村的飲食文化和傳統台灣人的飲食文化為什麼不同。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播放「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光陰的故事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水餃包法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↑ 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14:23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28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9648" y="729598"/>
            <a:ext cx="7647432" cy="1371600"/>
          </a:xfrm>
        </p:spPr>
        <p:txBody>
          <a:bodyPr/>
          <a:lstStyle/>
          <a:p>
            <a:r>
              <a:rPr lang="zh-TW" altLang="en-US" dirty="0" smtClean="0"/>
              <a:t>好吃的水餃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7616" y="2014194"/>
            <a:ext cx="10058400" cy="3931920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水餃的由來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餃源於古代的角子。相傳東漢末年，南陽大夫張機在長沙為官時，常為百姓除疾醫病，他在長沙告老還鄉後，走到家鄉白河岸邊，見百姓捱饑受寒，耳朵凍爛，隨後他叫弟子在南陽東關的一塊空地上搭起醫棚，架起大鍋，在冬天派藥。他的藥名叫「祛寒嬌耳湯」，做法是用羊肉、一些驅寒草藥（可能包括花椒）煮熬，之後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皮包成耳朵狀的「嬌耳」，據說吃後身體會發熱，兩耳變暖，他派藥持續到年三十。初一時，人們開始仿嬌耳樣子做過年的食物，並在初一早上吃，稱之為「餃耳」、「餃子」。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98" y="301491"/>
            <a:ext cx="2870454" cy="22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937" y="293546"/>
            <a:ext cx="10058400" cy="13716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自己的水餃自己包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244" y="140589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所需食材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水餃皮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餡料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高麗菜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、絞肉、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調味料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、青蔥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醬油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7" y="3528558"/>
            <a:ext cx="2857500" cy="2857500"/>
          </a:xfrm>
          <a:prstGeom prst="rect">
            <a:avLst/>
          </a:prstGeom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04" y="3296002"/>
            <a:ext cx="3636893" cy="3170916"/>
          </a:xfrm>
          <a:prstGeom prst="rect">
            <a:avLst/>
          </a:prstGeom>
        </p:spPr>
      </p:pic>
      <p:pic>
        <p:nvPicPr>
          <p:cNvPr id="6" name="圖片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46" y="3453930"/>
            <a:ext cx="3906066" cy="2927241"/>
          </a:xfrm>
          <a:prstGeom prst="rect">
            <a:avLst/>
          </a:prstGeom>
        </p:spPr>
      </p:pic>
      <p:pic>
        <p:nvPicPr>
          <p:cNvPr id="7" name="圖片 6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88" y="505753"/>
            <a:ext cx="3774977" cy="25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911733"/>
            <a:ext cx="10058400" cy="3931920"/>
          </a:xfrm>
        </p:spPr>
        <p:txBody>
          <a:bodyPr/>
          <a:lstStyle/>
          <a:p>
            <a:pPr lvl="0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吃吃看各組的水餃有什麼不一樣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0"/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水餃、吃湯圓要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麼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湯圓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和水餃吃起來有什麼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0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你還吃過什麼口味的水餃呢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0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如果下次包水餃，你希望水餃肚子裡是什麼餡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51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南村的小房子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客廳、飯廳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廚房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89" y="2014194"/>
            <a:ext cx="6589222" cy="4394648"/>
          </a:xfrm>
        </p:spPr>
      </p:pic>
    </p:spTree>
    <p:extLst>
      <p:ext uri="{BB962C8B-B14F-4D97-AF65-F5344CB8AC3E}">
        <p14:creationId xmlns:p14="http://schemas.microsoft.com/office/powerpoint/2010/main" val="25401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3172" y="1004125"/>
            <a:ext cx="10820400" cy="286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眷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糧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補給：米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、麵、油、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鹽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形成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眷村美食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b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各式麵點的出現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3.【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一家炒菜萬家香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一家做飯隔壁街昉都吃的到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b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4.【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小吃店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雜貨店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冰店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的出現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065" y="3138151"/>
            <a:ext cx="2547059" cy="33897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068" y="3270656"/>
            <a:ext cx="4230991" cy="31762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6" y="3326838"/>
            <a:ext cx="3840887" cy="28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17519" y="4480830"/>
            <a:ext cx="8534400" cy="2066655"/>
          </a:xfrm>
        </p:spPr>
        <p:txBody>
          <a:bodyPr>
            <a:noAutofit/>
          </a:bodyPr>
          <a:lstStyle/>
          <a:p>
            <a:pPr algn="l"/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眷村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家鄉味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眷村小吃影片</a:t>
            </a:r>
            <a:endParaRPr lang="zh-TW" altLang="en-US" sz="28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732" y="574036"/>
            <a:ext cx="933343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四四南村的香味</a:t>
            </a:r>
            <a:endParaRPr lang="en-US" altLang="zh-TW" sz="54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小凱悅由來</a:t>
            </a:r>
            <a: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en-US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店家手藝好加上靠近凱悅飯店</a:t>
            </a:r>
            <a:r>
              <a:rPr lang="en-US" altLang="zh-TW" sz="2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zh-TW" altLang="en-US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饕客們暱稱為</a:t>
            </a:r>
            <a:r>
              <a:rPr lang="zh-TW" altLang="en-US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小凱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悅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位置：信義國中對面、信義國小附近巷弄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9" y="3593732"/>
            <a:ext cx="4352358" cy="326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23" y="376417"/>
            <a:ext cx="2341535" cy="312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30" y="3630142"/>
            <a:ext cx="2424928" cy="322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hlinkClick r:id="rId6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04" y="3187431"/>
            <a:ext cx="2493885" cy="284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8531" y="536714"/>
            <a:ext cx="8610600" cy="1293028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眷村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菜色大融合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6604" y="1550662"/>
            <a:ext cx="10825963" cy="429235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偉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忠姐姐眷村菜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-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媽媽味的眷村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便當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由於左鄰右舍大多皆來自不同省份，飲食與烹調方式也大不相同。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南方人吃飯，北方人吃麵。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不同媽媽有不同的料理，眷村內可吃到來自各省份的料理。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四大菜系：粗分為蘇、粵、川和魯。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眷村菜不屬於任何菜系，早期來自四面八方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人士，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成群相依成此聚落。</a:t>
            </a:r>
            <a:r>
              <a:rPr lang="en-US" altLang="zh-TW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翁雲霞，</a:t>
            </a:r>
            <a:r>
              <a:rPr lang="en-US" altLang="zh-TW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2007)</a:t>
            </a:r>
          </a:p>
          <a:p>
            <a:pPr marL="0" indent="0">
              <a:buNone/>
            </a:pPr>
            <a:endParaRPr lang="zh-TW" altLang="en-US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42" y="4123943"/>
            <a:ext cx="3623035" cy="27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3381</TotalTime>
  <Words>263</Words>
  <Application>Microsoft Office PowerPoint</Application>
  <PresentationFormat>寬螢幕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標楷體</vt:lpstr>
      <vt:lpstr>Arial</vt:lpstr>
      <vt:lpstr>Century Gothic</vt:lpstr>
      <vt:lpstr>肥皂</vt:lpstr>
      <vt:lpstr>南村特色美食</vt:lpstr>
      <vt:lpstr>南村小吃店</vt:lpstr>
      <vt:lpstr>好吃的水餃</vt:lpstr>
      <vt:lpstr>自己的水餃自己包~~</vt:lpstr>
      <vt:lpstr>水餃品嚐會</vt:lpstr>
      <vt:lpstr>南村的小房子 客廳、飯廳、廚房</vt:lpstr>
      <vt:lpstr>PowerPoint 簡報</vt:lpstr>
      <vt:lpstr>   1 眷村家鄉味 2 眷村小吃影片</vt:lpstr>
      <vt:lpstr>眷村-菜色大融合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南村特色美食</dc:title>
  <dc:creator>user</dc:creator>
  <cp:lastModifiedBy>user</cp:lastModifiedBy>
  <cp:revision>19</cp:revision>
  <dcterms:created xsi:type="dcterms:W3CDTF">2016-04-13T01:53:15Z</dcterms:created>
  <dcterms:modified xsi:type="dcterms:W3CDTF">2016-06-30T02:48:07Z</dcterms:modified>
</cp:coreProperties>
</file>